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629F6-FED6-457D-94E4-7EA43CC8E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BD0AA-EE50-4871-BA2E-3871A2D92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ED1DA-BC09-4EF6-851F-CA16BEB50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E3C84-0C04-4427-987C-A41D5187C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4A53D-E903-4D48-BD7A-2BAE0CAFF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735BA-1D8C-4144-AC1F-A39E5AE79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F47B32-4BD4-402C-8420-6317C0BAC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DCC49-32A6-43EC-8BF5-9459B4D20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FBEC8-2D18-457C-97CD-74B07B6E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A78B4-C080-4ADC-8E49-50CF461CE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4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D4D108-AFDD-4988-9BF0-159EC0196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77357-8065-4324-B269-C9DF619DE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2F71B-A140-4664-9B25-AA3376337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FE23-22D8-4EAA-8E53-8E3350A3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08A79-0662-45C4-8A76-6D3B021F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1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EE3C3-85E8-4822-8F3F-795E2593B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28111-9444-450E-9DE0-C5211B8D8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63649-47A7-4E12-81A3-8E2ADE4C9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5F378-DA87-496F-B61B-893EC9EB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03419-6250-4423-B105-057B9A193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7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A7FF-7198-4F9B-BBA2-65A2FBC57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3C108-FE90-4D93-A98B-E6E7D2CB8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5A5A8-9735-4B33-A47C-2E17F572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B52B6-1A46-437D-9A2E-60EE8470B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9BCCD-0B84-47C9-AAF1-9E314694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9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FAA5F-5D86-4FB8-AC0B-E4A1B4F4C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C1293-4DEA-4529-BDA2-003C02B74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96A79-2413-4969-8784-3DA88B820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58FB-5534-4CF1-9C39-712E2B47E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B2D25-20A4-49E6-8B5B-F246F88B0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4202A-1051-4E86-93E5-D7A3423E8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4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2F3FA-EE0D-44FB-B87B-6146DDE55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4FAAB-0CB8-4EA3-ADFD-C13C5CF20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44BA9-8BAB-4669-AA4F-BBAF3BF33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F90F30-9521-4796-B0DE-7F7CD0294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4D46E-C8B4-43A5-8B6C-B9FE204379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D27C06-C3AD-4387-9894-E289BA11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1FC80-5513-4C1D-8373-3ACFBD007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420BD7-196B-4786-B3CB-A81323B4F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0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14ED-9376-4E39-AEFD-CB179FDCA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7EFFA-7723-4655-999E-0BD6C2AA3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6805A-4185-4FF0-9302-44FD2585B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45560-7D3F-454B-BD35-40599079A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2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C2CDA9-A225-4066-BB46-5A44DE6CA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CCF221-31B7-409D-8573-AB7FE2D77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95F75-F375-44FB-917F-7A462031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1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2EA18-9437-4612-BD04-EBEC494C1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1043B-540A-4AAF-A296-F7681A3B8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4FF00-5EC0-48CD-90F7-4D7FB1766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94FF3-772E-4BA2-B243-962BDA5C9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A2ACA-59BA-42D2-A384-4FF9C22E6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59075-9AF0-4A75-9540-7AC3097D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7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D059F-98D9-4D3F-92F0-797A3DBB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A892C2-1B7C-4D26-95FC-951F80EABA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B3197-47DC-4D06-80F1-9FFF34565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A527D6-0F7C-42FD-BE69-5D40A635F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278A0-F35A-46E3-9204-8D166B4C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C5F02-C27F-491D-B5D0-1CD032B4B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9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C14FA1-42CC-4C45-ABA1-5798A335E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1C29D-ECD8-40FC-8EA5-01CCF3976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4975E-B96A-4AC9-8B65-9DBA581C0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A89C3-556D-4691-ACEA-7414375430F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8F1A4-A558-4CD5-9426-E8F4E51AE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AFE0A-E061-462F-80A4-43D66D2B0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616F9-88C5-4979-90CA-E90A9FFD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2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EF8AC3-A0EA-481C-9244-67D856A6D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457" y="174171"/>
            <a:ext cx="8839200" cy="683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35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2E282C1CC0A9469868BA2041D2CB1B" ma:contentTypeVersion="3" ma:contentTypeDescription="Create a new document." ma:contentTypeScope="" ma:versionID="8811e8d265b70e879a32d0282dd418ae">
  <xsd:schema xmlns:xsd="http://www.w3.org/2001/XMLSchema" xmlns:xs="http://www.w3.org/2001/XMLSchema" xmlns:p="http://schemas.microsoft.com/office/2006/metadata/properties" xmlns:ns2="79775399-7db8-4654-9de2-44ada7e7912b" xmlns:ns3="2dbc5c6d-c00c-40c3-8bd9-be7378a3e70d" targetNamespace="http://schemas.microsoft.com/office/2006/metadata/properties" ma:root="true" ma:fieldsID="c8cfd1dd6deec57e86cb2059b21f70a7" ns2:_="" ns3:_="">
    <xsd:import namespace="79775399-7db8-4654-9de2-44ada7e7912b"/>
    <xsd:import namespace="2dbc5c6d-c00c-40c3-8bd9-be7378a3e70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775399-7db8-4654-9de2-44ada7e7912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c5c6d-c00c-40c3-8bd9-be7378a3e70d" elementFormDefault="qualified">
    <xsd:import namespace="http://schemas.microsoft.com/office/2006/documentManagement/types"/>
    <xsd:import namespace="http://schemas.microsoft.com/office/infopath/2007/PartnerControls"/>
    <xsd:element name="Doc" ma:index="11" nillable="true" ma:displayName="Doc" ma:internalName="Do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 xmlns="2dbc5c6d-c00c-40c3-8bd9-be7378a3e70d" xsi:nil="true"/>
    <_dlc_DocId xmlns="79775399-7db8-4654-9de2-44ada7e7912b">KK2MYRZF6XZD-1143468184-258</_dlc_DocId>
    <_dlc_DocIdUrl xmlns="79775399-7db8-4654-9de2-44ada7e7912b">
      <Url>https://www.kotc.com.kw/ISourcing/_layouts/15/DocIdRedir.aspx?ID=KK2MYRZF6XZD-1143468184-258</Url>
      <Description>KK2MYRZF6XZD-1143468184-258</Description>
    </_dlc_DocIdUrl>
  </documentManagement>
</p:properties>
</file>

<file path=customXml/itemProps1.xml><?xml version="1.0" encoding="utf-8"?>
<ds:datastoreItem xmlns:ds="http://schemas.openxmlformats.org/officeDocument/2006/customXml" ds:itemID="{0A47B7B9-D47F-4B04-BE43-227F093801DA}"/>
</file>

<file path=customXml/itemProps2.xml><?xml version="1.0" encoding="utf-8"?>
<ds:datastoreItem xmlns:ds="http://schemas.openxmlformats.org/officeDocument/2006/customXml" ds:itemID="{BA62C91C-B9B3-4910-8DF9-D4D5FF456C48}"/>
</file>

<file path=customXml/itemProps3.xml><?xml version="1.0" encoding="utf-8"?>
<ds:datastoreItem xmlns:ds="http://schemas.openxmlformats.org/officeDocument/2006/customXml" ds:itemID="{4D0F0183-5CF9-4C80-9714-F384047242D6}"/>
</file>

<file path=customXml/itemProps4.xml><?xml version="1.0" encoding="utf-8"?>
<ds:datastoreItem xmlns:ds="http://schemas.openxmlformats.org/officeDocument/2006/customXml" ds:itemID="{5FDCE6F3-65E0-45D4-A968-54E367B3B184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Fatima Al Helfawi</dc:creator>
  <cp:lastModifiedBy>Fatima Al Helfawi</cp:lastModifiedBy>
  <cp:revision>1</cp:revision>
  <dcterms:created xsi:type="dcterms:W3CDTF">2024-04-24T07:38:16Z</dcterms:created>
  <dcterms:modified xsi:type="dcterms:W3CDTF">2024-04-24T07:41:24Z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0x0101004F2E282C1CC0A9469868BA2041D2CB1B</vt:lpwstr>
  </property>
  <property fmtid="{D5CDD505-2E9C-101B-9397-08002B2CF9AE}" pid="3" name="_dlc_DocIdItemGuid">
    <vt:lpwstr>86bd8306-4887-4c57-aef1-290f2d8ebf47</vt:lpwstr>
  </property>
</Properties>
</file>